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7" r:id="rId12"/>
    <p:sldId id="266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3E79206-CD7E-4872-9573-1D2ABCEE076E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B8CFAB8-FBFC-491D-938D-C65A1663D28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1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log.naver.com/cdh11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" y="1484783"/>
            <a:ext cx="3696540" cy="33702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240360" cy="1666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19795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엽서M" pitchFamily="18" charset="-127"/>
                <a:ea typeface="HY엽서M" pitchFamily="18" charset="-127"/>
              </a:rPr>
              <a:t> 감성의 치유 </a:t>
            </a:r>
            <a:r>
              <a:rPr lang="ko-KR" altLang="en-US" dirty="0" err="1" smtClean="0">
                <a:latin typeface="HY엽서M" pitchFamily="18" charset="-127"/>
                <a:ea typeface="HY엽서M" pitchFamily="18" charset="-127"/>
              </a:rPr>
              <a:t>희망나눔</a:t>
            </a:r>
            <a:r>
              <a:rPr lang="ko-KR" altLang="en-US" dirty="0" smtClean="0">
                <a:latin typeface="HY엽서M" pitchFamily="18" charset="-127"/>
                <a:ea typeface="HY엽서M" pitchFamily="18" charset="-127"/>
              </a:rPr>
              <a:t> 콘서트 </a:t>
            </a:r>
            <a:endParaRPr lang="ko-KR" altLang="en-US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55619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latin typeface="HY바다M" pitchFamily="18" charset="-127"/>
                <a:ea typeface="HY바다M" pitchFamily="18" charset="-127"/>
              </a:rPr>
              <a:t>힐링콘서트</a:t>
            </a:r>
            <a:endParaRPr lang="ko-KR" altLang="en-US" sz="36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9600" y="5127575"/>
            <a:ext cx="231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공연소개서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7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81573" y="1196752"/>
            <a:ext cx="2242355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Song 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희망의 나눔 감성의 소통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바다M" pitchFamily="18" charset="-127"/>
                <a:ea typeface="HY바다M" pitchFamily="18" charset="-127"/>
              </a:rPr>
              <a:t>힐링콘서트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3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인의 가수의 </a:t>
            </a:r>
            <a:r>
              <a:rPr lang="ko-KR" altLang="en-US" dirty="0" err="1" smtClean="0">
                <a:latin typeface="HY바다M" pitchFamily="18" charset="-127"/>
                <a:ea typeface="HY바다M" pitchFamily="18" charset="-127"/>
              </a:rPr>
              <a:t>힐링의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노래를 소개합니다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0160792"/>
              </p:ext>
            </p:extLst>
          </p:nvPr>
        </p:nvGraphicFramePr>
        <p:xfrm>
          <a:off x="1547664" y="2060848"/>
          <a:ext cx="6096000" cy="372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964"/>
                <a:gridCol w="337203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곡명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소개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Ilmare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calmo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sera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Andrea </a:t>
                      </a:r>
                      <a:r>
                        <a:rPr lang="en-US" altLang="ko-KR" sz="1000" dirty="0" err="1" smtClean="0"/>
                        <a:t>Bocelli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Una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Furtiva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Lagrima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Luciano Pavarotti</a:t>
                      </a:r>
                      <a:r>
                        <a:rPr lang="en-US" altLang="ko-KR" sz="1100" dirty="0" smtClean="0"/>
                        <a:t>  </a:t>
                      </a:r>
                      <a:r>
                        <a:rPr lang="ko-KR" altLang="en-US" sz="1000" dirty="0" smtClean="0"/>
                        <a:t>오페라 사랑의 묘약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Tonight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뮤지컬 </a:t>
                      </a:r>
                      <a:r>
                        <a:rPr lang="en-US" altLang="ko-KR" sz="1000" dirty="0" smtClean="0"/>
                        <a:t>Westside story </a:t>
                      </a:r>
                      <a:r>
                        <a:rPr lang="ko-KR" altLang="en-US" sz="1000" dirty="0" smtClean="0"/>
                        <a:t>중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그래도 그대는 아름답다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최의성 자작곡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지금 이순간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뮤지컬 지킬 엔 </a:t>
                      </a:r>
                      <a:r>
                        <a:rPr lang="ko-KR" altLang="en-US" sz="1000" dirty="0" err="1" smtClean="0"/>
                        <a:t>하이드</a:t>
                      </a:r>
                      <a:r>
                        <a:rPr lang="ko-KR" altLang="en-US" sz="1000" dirty="0" smtClean="0"/>
                        <a:t> 중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Here's to the hero's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영화 늑대와 춤을 중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raise me up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err="1" smtClean="0"/>
                        <a:t>Westlife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Nessun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Dorma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푸치니의</a:t>
                      </a: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오페라 </a:t>
                      </a:r>
                      <a:r>
                        <a:rPr lang="ko-KR" alt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투란도트</a:t>
                      </a: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중의 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공주는 잠 못 이루고</a:t>
                      </a: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나를 태워라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뮤지컬 이순신 중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감사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김동률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Nella</a:t>
                      </a:r>
                      <a:r>
                        <a:rPr lang="en-US" altLang="ko-K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Fantagia</a:t>
                      </a:r>
                      <a:endParaRPr lang="en-US" altLang="ko-KR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영화 미션 중 </a:t>
                      </a:r>
                      <a:r>
                        <a:rPr lang="ko-KR" altLang="en-US" sz="1000" dirty="0" err="1" smtClean="0"/>
                        <a:t>가브리엘</a:t>
                      </a:r>
                      <a:r>
                        <a:rPr lang="ko-KR" altLang="en-US" sz="1000" dirty="0" smtClean="0"/>
                        <a:t> 오보에 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err="1" smtClean="0"/>
                        <a:t>비오는</a:t>
                      </a:r>
                      <a:r>
                        <a:rPr lang="ko-KR" altLang="en-US" sz="1000" dirty="0" smtClean="0"/>
                        <a:t> 날의</a:t>
                      </a:r>
                      <a:r>
                        <a:rPr lang="ko-KR" altLang="en-US" sz="1000" baseline="0" dirty="0" smtClean="0"/>
                        <a:t> 수채화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김현식 강인원 권인하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거위의 꿈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카니발 편곡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50" dirty="0" err="1" smtClean="0"/>
                        <a:t>붉은노을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50" dirty="0" err="1" smtClean="0"/>
                        <a:t>이문세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8111" y="6335742"/>
            <a:ext cx="3190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상기 곡은 공연일정에 따라 변동될 수 있습니다</a:t>
            </a:r>
            <a:r>
              <a:rPr lang="en-US" altLang="ko-KR" sz="1100" dirty="0" smtClean="0">
                <a:solidFill>
                  <a:schemeClr val="bg1"/>
                </a:solidFill>
              </a:rPr>
              <a:t>.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81573" y="1196752"/>
            <a:ext cx="2242355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Song 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희망의 나눔 감성의 소통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70080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HY바다M" pitchFamily="18" charset="-127"/>
                <a:ea typeface="HY바다M" pitchFamily="18" charset="-127"/>
              </a:rPr>
              <a:t>힐링콘서트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3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인의 가수의 </a:t>
            </a:r>
            <a:r>
              <a:rPr lang="ko-KR" altLang="en-US" dirty="0" err="1" smtClean="0">
                <a:latin typeface="HY바다M" pitchFamily="18" charset="-127"/>
                <a:ea typeface="HY바다M" pitchFamily="18" charset="-127"/>
              </a:rPr>
              <a:t>힐링의</a:t>
            </a:r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 노래를 소개합니다</a:t>
            </a:r>
            <a:r>
              <a:rPr lang="en-US" altLang="ko-KR" dirty="0" smtClean="0">
                <a:latin typeface="HY바다M" pitchFamily="18" charset="-127"/>
                <a:ea typeface="HY바다M" pitchFamily="18" charset="-127"/>
              </a:rPr>
              <a:t>.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0160792"/>
              </p:ext>
            </p:extLst>
          </p:nvPr>
        </p:nvGraphicFramePr>
        <p:xfrm>
          <a:off x="1547664" y="2060848"/>
          <a:ext cx="6096000" cy="371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964"/>
                <a:gridCol w="337203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곡명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/>
                        <a:t>소개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75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 Him Home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뮤지컬 </a:t>
                      </a:r>
                      <a:r>
                        <a:rPr lang="en-US" altLang="ko-KR" sz="1000" dirty="0" smtClean="0"/>
                        <a:t>“</a:t>
                      </a:r>
                      <a:r>
                        <a:rPr lang="ko-KR" altLang="en-US" sz="1000" dirty="0" smtClean="0"/>
                        <a:t>레미제라블</a:t>
                      </a:r>
                      <a:r>
                        <a:rPr lang="en-US" altLang="ko-KR" sz="1000" dirty="0" smtClean="0"/>
                        <a:t>”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 </a:t>
                      </a:r>
                      <a:r>
                        <a:rPr lang="ko-KR" altLang="en-US" sz="1000" dirty="0" smtClean="0"/>
                        <a:t>편지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김광진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사람이 꽃보다 아름다워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안치환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sole </a:t>
                      </a:r>
                      <a:r>
                        <a:rPr lang="en-US" altLang="ko-K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ko-KR" alt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err="1" smtClean="0"/>
                        <a:t>디카푸아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축배의 노래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err="1" smtClean="0"/>
                        <a:t>베르디</a:t>
                      </a:r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err="1" smtClean="0"/>
                        <a:t>라트라비아타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en-US" altLang="ko-K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Dream</a:t>
                      </a:r>
                      <a:endParaRPr lang="en-US" altLang="ko-K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김두현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하나님의 은혜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이 땅을 우리에게 주소서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Love Story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Your Love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바닥에 새긴 사랑</a:t>
                      </a:r>
                      <a:endParaRPr lang="en-US" altLang="ko-KR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My Tribute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ko-KR" altLang="en-US" sz="1000" dirty="0" smtClean="0"/>
                        <a:t>시편</a:t>
                      </a:r>
                      <a:r>
                        <a:rPr lang="en-US" altLang="ko-KR" sz="1000" dirty="0" smtClean="0"/>
                        <a:t>42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00" dirty="0" smtClean="0"/>
                        <a:t>CCM</a:t>
                      </a:r>
                      <a:endParaRPr lang="ko-KR" alt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477"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50" dirty="0" smtClean="0"/>
                        <a:t>Amore Dei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latinLnBrk="1"/>
                      <a:r>
                        <a:rPr lang="en-US" altLang="ko-KR" sz="1050" dirty="0" smtClean="0"/>
                        <a:t>CCM</a:t>
                      </a:r>
                      <a:endParaRPr lang="ko-KR" altLang="en-US" sz="105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8111" y="6335742"/>
            <a:ext cx="31902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</a:rPr>
              <a:t>상기 곡은 공연일정에 따라 변동될 수 있습니다</a:t>
            </a:r>
            <a:r>
              <a:rPr lang="en-US" altLang="ko-KR" sz="1100" dirty="0" smtClean="0">
                <a:solidFill>
                  <a:schemeClr val="bg1"/>
                </a:solidFill>
              </a:rPr>
              <a:t>.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*</a:t>
            </a:r>
            <a:r>
              <a:rPr lang="ko-KR" altLang="en-US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공연문의</a:t>
            </a:r>
            <a:r>
              <a:rPr lang="en-US" altLang="ko-KR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조덕현</a:t>
            </a:r>
            <a:r>
              <a:rPr lang="en-US" altLang="ko-KR" sz="2000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(010-7275-5864)</a:t>
            </a:r>
          </a:p>
          <a:p>
            <a:pPr indent="0" algn="ctr">
              <a:buNone/>
            </a:pPr>
            <a:r>
              <a:rPr lang="ko-KR" altLang="en-US" sz="2000" b="1" dirty="0" smtClean="0">
                <a:solidFill>
                  <a:srgbClr val="0070C0"/>
                </a:solidFill>
              </a:rPr>
              <a:t>*개인 홈페이지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: </a:t>
            </a:r>
            <a:r>
              <a:rPr lang="en-US" altLang="ko-KR" sz="2000" b="1" u="sng" dirty="0" smtClean="0">
                <a:solidFill>
                  <a:srgbClr val="0070C0"/>
                </a:solidFill>
                <a:hlinkClick r:id="rId2"/>
              </a:rPr>
              <a:t>http://blog.naver.com/cdh1127</a:t>
            </a:r>
            <a:endParaRPr lang="ko-KR" altLang="en-US" sz="2000" dirty="0" smtClean="0">
              <a:solidFill>
                <a:srgbClr val="0070C0"/>
              </a:solidFill>
            </a:endParaRPr>
          </a:p>
          <a:p>
            <a:pPr indent="0" algn="ctr">
              <a:buNone/>
            </a:pPr>
            <a:r>
              <a:rPr lang="ko-KR" altLang="en-US" b="1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*</a:t>
            </a:r>
            <a:r>
              <a:rPr lang="ko-KR" altLang="en-US" b="1" dirty="0" err="1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힐링팀</a:t>
            </a:r>
            <a:r>
              <a:rPr lang="ko-KR" altLang="en-US" b="1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 홈페이지</a:t>
            </a:r>
            <a:r>
              <a:rPr lang="en-US" altLang="ko-KR" b="1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: </a:t>
            </a:r>
            <a:r>
              <a:rPr lang="en-US" altLang="ko-KR" b="1" u="sng" dirty="0" smtClean="0"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rPr>
              <a:t>http://gabriel926.blog.me/</a:t>
            </a:r>
            <a:endParaRPr lang="ko-KR" altLang="en-US" dirty="0" smtClean="0">
              <a:solidFill>
                <a:schemeClr val="tx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indent="0" algn="ctr">
              <a:buNone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6915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희망의 나눔 감성의 소통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69" y="1065520"/>
            <a:ext cx="3423421" cy="1971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32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403484"/>
            <a:ext cx="2736304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Chapter 1.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공연내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302750"/>
            <a:ext cx="1468033" cy="1754326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Introduction</a:t>
            </a:r>
          </a:p>
          <a:p>
            <a:pPr algn="ctr"/>
            <a:r>
              <a:rPr lang="en-US" altLang="ko-KR" dirty="0" smtClean="0"/>
              <a:t>Out-line</a:t>
            </a:r>
          </a:p>
          <a:p>
            <a:pPr algn="ctr"/>
            <a:r>
              <a:rPr lang="en-US" altLang="ko-KR" dirty="0" smtClean="0"/>
              <a:t>Synopsis</a:t>
            </a:r>
          </a:p>
          <a:p>
            <a:pPr algn="ctr"/>
            <a:r>
              <a:rPr lang="en-US" altLang="ko-KR" dirty="0" smtClean="0"/>
              <a:t>Character</a:t>
            </a:r>
          </a:p>
          <a:p>
            <a:pPr algn="ctr"/>
            <a:r>
              <a:rPr lang="en-US" altLang="ko-KR" dirty="0" smtClean="0"/>
              <a:t>Song No</a:t>
            </a:r>
          </a:p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26369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힐링콘서트</a:t>
            </a:r>
            <a:r>
              <a:rPr lang="ko-KR" altLang="en-US" dirty="0" smtClean="0"/>
              <a:t> 로고 및 이미지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92809"/>
            <a:ext cx="5234721" cy="3296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16915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희망의 나눔 감성의 소통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1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31640" y="1249596"/>
            <a:ext cx="2520280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altLang="ko-KR" sz="2800" dirty="0" smtClean="0"/>
              <a:t>Introduction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3457838" cy="1793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091588"/>
            <a:ext cx="7272808" cy="117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코리아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갓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탤런트로  방송을 통해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많은 사람들에게 감동과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눈물과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희망을 선사했던 고난과 역경을 이겨낸 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인의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가수가  마음을 열고 여러분 앞에서 자신의 얘기를 털어 놓고 관객들과 음악으로 대화를 하는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힐링콘서트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 이는 단지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인의 가수만의 얘기가 아닙니다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감성과 소통으로 상처의 나눔으로 이어지는 솔직 담백한 콘서트를 소개합니다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.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 </a:t>
            </a:r>
            <a:endParaRPr lang="ko-KR" altLang="en-US" sz="1200" dirty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52241"/>
            <a:ext cx="3483135" cy="1529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5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9190" y="107154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희망의 나눔 감성의 소통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75656" y="1196752"/>
            <a:ext cx="2016224" cy="461665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 smtClean="0"/>
              <a:t>Out - line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9" y="1842892"/>
            <a:ext cx="3291646" cy="3765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1500174"/>
            <a:ext cx="36009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런닝타임</a:t>
            </a:r>
            <a:r>
              <a:rPr lang="ko-KR" altLang="en-US" sz="1200" dirty="0" smtClean="0"/>
              <a:t>  </a:t>
            </a:r>
            <a:r>
              <a:rPr lang="en-US" altLang="ko-KR" sz="1200" dirty="0" smtClean="0"/>
              <a:t>:  90</a:t>
            </a:r>
            <a:r>
              <a:rPr lang="ko-KR" altLang="en-US" sz="1200" dirty="0" smtClean="0"/>
              <a:t>분</a:t>
            </a:r>
            <a:r>
              <a:rPr lang="en-US" altLang="ko-KR" sz="1200" dirty="0" smtClean="0"/>
              <a:t>)-</a:t>
            </a:r>
            <a:r>
              <a:rPr lang="ko-KR" altLang="en-US" sz="1200" dirty="0" smtClean="0"/>
              <a:t>조정가능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기획 제작 </a:t>
            </a:r>
            <a:r>
              <a:rPr lang="en-US" altLang="ko-KR" sz="1200" dirty="0" smtClean="0"/>
              <a:t>:  </a:t>
            </a:r>
            <a:r>
              <a:rPr lang="ko-KR" altLang="en-US" sz="1200" dirty="0" smtClean="0"/>
              <a:t>조덕현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인천공연  </a:t>
            </a:r>
            <a:r>
              <a:rPr lang="en-US" altLang="ko-KR" sz="1200" dirty="0" smtClean="0"/>
              <a:t>:  2012</a:t>
            </a:r>
            <a:r>
              <a:rPr lang="ko-KR" altLang="en-US" sz="1200" dirty="0" smtClean="0"/>
              <a:t>년  </a:t>
            </a:r>
            <a:r>
              <a:rPr lang="en-US" altLang="ko-KR" sz="1200" dirty="0" smtClean="0"/>
              <a:t>12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29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강릉공연  </a:t>
            </a:r>
            <a:r>
              <a:rPr lang="en-US" altLang="ko-KR" sz="1200" dirty="0" smtClean="0"/>
              <a:t>:  2013</a:t>
            </a:r>
            <a:r>
              <a:rPr lang="ko-KR" altLang="en-US" sz="1200" dirty="0" smtClean="0"/>
              <a:t>년   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26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주안공연  </a:t>
            </a:r>
            <a:r>
              <a:rPr lang="en-US" altLang="ko-KR" sz="1200" dirty="0" smtClean="0"/>
              <a:t>:  2013</a:t>
            </a:r>
            <a:r>
              <a:rPr lang="ko-KR" altLang="en-US" sz="1200" dirty="0" smtClean="0"/>
              <a:t>년   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14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</a:t>
            </a:r>
            <a:r>
              <a:rPr lang="en-US" altLang="ko-KR" sz="1200" dirty="0" smtClean="0"/>
              <a:t>                    2013</a:t>
            </a:r>
            <a:r>
              <a:rPr lang="ko-KR" altLang="en-US" sz="1200" dirty="0" smtClean="0"/>
              <a:t>년   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24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err="1" smtClean="0"/>
              <a:t>쇼케이스</a:t>
            </a:r>
            <a:r>
              <a:rPr lang="ko-KR" altLang="en-US" sz="1200" dirty="0" smtClean="0"/>
              <a:t>  </a:t>
            </a:r>
            <a:r>
              <a:rPr lang="en-US" altLang="ko-KR" sz="1200" dirty="0" smtClean="0"/>
              <a:t>:  2013</a:t>
            </a:r>
            <a:r>
              <a:rPr lang="ko-KR" altLang="en-US" sz="1200" dirty="0" smtClean="0"/>
              <a:t>년   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16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YMCA</a:t>
            </a:r>
            <a:r>
              <a:rPr lang="ko-KR" altLang="en-US" sz="1200" dirty="0" smtClean="0"/>
              <a:t>초청공연 </a:t>
            </a:r>
            <a:r>
              <a:rPr lang="en-US" altLang="ko-KR" sz="1200" dirty="0" smtClean="0"/>
              <a:t>: 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18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err="1" smtClean="0"/>
              <a:t>서현청소년수련관공연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6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12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남부장애인복지관 </a:t>
            </a:r>
            <a:r>
              <a:rPr lang="ko-KR" altLang="en-US" sz="1200" dirty="0" smtClean="0"/>
              <a:t>보라매공원공연 </a:t>
            </a:r>
            <a:r>
              <a:rPr lang="en-US" altLang="ko-KR" sz="1200" dirty="0" smtClean="0"/>
              <a:t>: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6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김포공항 </a:t>
            </a:r>
            <a:r>
              <a:rPr lang="ko-KR" altLang="en-US" sz="1200" dirty="0" err="1" smtClean="0"/>
              <a:t>롯데몰공연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22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광화문 개성공단 축하공연</a:t>
            </a:r>
            <a:r>
              <a:rPr lang="en-US" altLang="ko-KR" sz="1200" dirty="0" smtClean="0"/>
              <a:t>: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29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분당</a:t>
            </a:r>
            <a:r>
              <a:rPr lang="en-US" altLang="ko-KR" sz="1200" dirty="0" smtClean="0"/>
              <a:t>IT Science </a:t>
            </a:r>
            <a:r>
              <a:rPr lang="ko-KR" altLang="en-US" sz="1200" dirty="0" smtClean="0"/>
              <a:t>특별공연</a:t>
            </a:r>
            <a:r>
              <a:rPr lang="en-US" altLang="ko-KR" sz="1200" dirty="0" smtClean="0"/>
              <a:t>: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12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ko-KR" altLang="en-US" sz="1200" dirty="0" smtClean="0"/>
              <a:t>인천</a:t>
            </a:r>
            <a:r>
              <a:rPr lang="en-US" altLang="ko-KR" sz="1200" dirty="0" smtClean="0"/>
              <a:t>YMCA</a:t>
            </a:r>
            <a:r>
              <a:rPr lang="ko-KR" altLang="en-US" sz="1200" dirty="0" smtClean="0"/>
              <a:t>창립</a:t>
            </a:r>
            <a:r>
              <a:rPr lang="en-US" altLang="ko-KR" sz="1200" dirty="0" smtClean="0"/>
              <a:t>65</a:t>
            </a:r>
            <a:r>
              <a:rPr lang="ko-KR" altLang="en-US" sz="1200" dirty="0" smtClean="0"/>
              <a:t>주년 기념공연</a:t>
            </a:r>
            <a:r>
              <a:rPr lang="en-US" altLang="ko-KR" sz="1200" dirty="0" smtClean="0"/>
              <a:t>: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10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19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pPr>
              <a:lnSpc>
                <a:spcPct val="150000"/>
              </a:lnSpc>
            </a:pPr>
            <a:r>
              <a:rPr lang="en-US" altLang="ko-KR" sz="1200" dirty="0" smtClean="0"/>
              <a:t>2</a:t>
            </a:r>
            <a:r>
              <a:rPr lang="ko-KR" altLang="en-US" sz="1200" dirty="0" err="1" smtClean="0"/>
              <a:t>회정기콘서트</a:t>
            </a:r>
            <a:r>
              <a:rPr lang="en-US" altLang="ko-KR" sz="1200" dirty="0" smtClean="0"/>
              <a:t>: 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12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29</a:t>
            </a:r>
            <a:r>
              <a:rPr lang="ko-KR" altLang="en-US" sz="1200" smtClean="0"/>
              <a:t>일 예정</a:t>
            </a:r>
            <a:endParaRPr lang="ko-KR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6822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63688" y="1556792"/>
            <a:ext cx="1944216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Synopsis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2778839" cy="2866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9058" y="1643050"/>
            <a:ext cx="4104456" cy="3940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코리아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갓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탤런트를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통해 많은 사람들에게 감동과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눈물과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희망을 선사했던 고난과 역경을 이겨낸 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인의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가수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! 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최근 대세 키워드인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마음을 위안하며 치유하는 것을 </a:t>
            </a:r>
            <a:r>
              <a:rPr lang="ko-KR" altLang="en-US" sz="1200" dirty="0" err="1">
                <a:latin typeface="MD개성체" pitchFamily="18" charset="-127"/>
                <a:ea typeface="MD개성체" pitchFamily="18" charset="-127"/>
              </a:rPr>
              <a:t>힐링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(healing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)!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도시생활에 지친 사람들의 정신과 마음을 치유하고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더욱더 심해지는 경쟁사회에서 뒤처지고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,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또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!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뒤처지지 않으려고 몸도 마음도 상처받는 사람들이 많이 생기고 있습니다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가수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인의 상처와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힘든시기를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이겨낸 인생과정을 음악과 대화의 소통으로 관객에게 새로운 희망과 감성의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힐링을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통해 희망의 메시지를 전달하는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힐링콘서트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!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저희 </a:t>
            </a:r>
            <a:r>
              <a:rPr lang="ko-KR" altLang="en-US" sz="1200" dirty="0" err="1" smtClean="0">
                <a:latin typeface="MD개성체" pitchFamily="18" charset="-127"/>
                <a:ea typeface="MD개성체" pitchFamily="18" charset="-127"/>
              </a:rPr>
              <a:t>힐링콘서트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 가수 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인의 노래를 통해 지금도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고통에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처한 </a:t>
            </a:r>
            <a:r>
              <a:rPr lang="ko-KR" altLang="en-US" sz="1200" dirty="0" err="1">
                <a:latin typeface="MD개성체" pitchFamily="18" charset="-127"/>
                <a:ea typeface="MD개성체" pitchFamily="18" charset="-127"/>
              </a:rPr>
              <a:t>많은분들에게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 작은 희망의 불씨나마 전달하고픈 소명으로 이 콘서트를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공연하고 있습니다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.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전혀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각색하지 않고 꾸미지 않은 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저희 </a:t>
            </a:r>
            <a:r>
              <a:rPr lang="en-US" altLang="ko-KR" sz="1200" dirty="0">
                <a:latin typeface="MD개성체" pitchFamily="18" charset="-127"/>
                <a:ea typeface="MD개성체" pitchFamily="18" charset="-127"/>
              </a:rPr>
              <a:t>3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인의 짧은 인생이야기를 통해 </a:t>
            </a:r>
            <a:r>
              <a:rPr lang="ko-KR" altLang="en-US" sz="1200" dirty="0" err="1">
                <a:latin typeface="MD개성체" pitchFamily="18" charset="-127"/>
                <a:ea typeface="MD개성체" pitchFamily="18" charset="-127"/>
              </a:rPr>
              <a:t>가슴먹먹한</a:t>
            </a:r>
            <a:r>
              <a:rPr lang="ko-KR" altLang="en-US" sz="1200" dirty="0">
                <a:latin typeface="MD개성체" pitchFamily="18" charset="-127"/>
                <a:ea typeface="MD개성체" pitchFamily="18" charset="-127"/>
              </a:rPr>
              <a:t> 감동과 새로운 삶의 희망을 느끼는 </a:t>
            </a:r>
            <a:r>
              <a:rPr lang="ko-KR" altLang="en-US" sz="1200" dirty="0" smtClean="0">
                <a:latin typeface="MD개성체" pitchFamily="18" charset="-127"/>
                <a:ea typeface="MD개성체" pitchFamily="18" charset="-127"/>
              </a:rPr>
              <a:t>공연입니다</a:t>
            </a:r>
            <a:r>
              <a:rPr lang="en-US" altLang="ko-KR" sz="1200" dirty="0" smtClean="0">
                <a:latin typeface="MD개성체" pitchFamily="18" charset="-127"/>
                <a:ea typeface="MD개성체" pitchFamily="18" charset="-127"/>
              </a:rPr>
              <a:t>.</a:t>
            </a:r>
            <a:endParaRPr lang="ko-KR" altLang="en-US" sz="1200" dirty="0"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6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47664" y="1484784"/>
            <a:ext cx="2608934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Character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2608934" cy="332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6078" y="2319694"/>
            <a:ext cx="353029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050" dirty="0" smtClean="0"/>
              <a:t>-</a:t>
            </a:r>
            <a:r>
              <a:rPr lang="ko-KR" altLang="en-US" sz="1050" dirty="0"/>
              <a:t>음악전공자인 부모님 밑에서 음악과 함께 자랐지만</a:t>
            </a:r>
            <a:r>
              <a:rPr lang="en-US" altLang="ko-KR" sz="1050" dirty="0"/>
              <a:t>, </a:t>
            </a:r>
            <a:r>
              <a:rPr lang="ko-KR" altLang="en-US" sz="1050" dirty="0"/>
              <a:t>사정상 회사를 선택했고</a:t>
            </a:r>
            <a:r>
              <a:rPr lang="en-US" altLang="ko-KR" sz="1050" dirty="0"/>
              <a:t>, </a:t>
            </a:r>
            <a:r>
              <a:rPr lang="ko-KR" altLang="en-US" sz="1050" dirty="0"/>
              <a:t>사업번창으로 성공가도를 달리다가</a:t>
            </a:r>
            <a:r>
              <a:rPr lang="en-US" altLang="ko-KR" sz="1050" dirty="0"/>
              <a:t>, </a:t>
            </a:r>
            <a:r>
              <a:rPr lang="ko-KR" altLang="en-US" sz="1050" dirty="0"/>
              <a:t>연이은 부도와 사기피해</a:t>
            </a:r>
            <a:r>
              <a:rPr lang="en-US" altLang="ko-KR" sz="1050" dirty="0"/>
              <a:t>, </a:t>
            </a:r>
            <a:r>
              <a:rPr lang="ko-KR" altLang="en-US" sz="1050" dirty="0" err="1"/>
              <a:t>세무조사등으로</a:t>
            </a:r>
            <a:r>
              <a:rPr lang="ko-KR" altLang="en-US" sz="1050" dirty="0"/>
              <a:t> 파산에 이르러 절망에 빠졌었지만</a:t>
            </a:r>
            <a:r>
              <a:rPr lang="en-US" altLang="ko-KR" sz="1050" dirty="0"/>
              <a:t>, </a:t>
            </a:r>
            <a:r>
              <a:rPr lang="ko-KR" altLang="en-US" sz="1050" dirty="0"/>
              <a:t>식당일과 </a:t>
            </a:r>
            <a:r>
              <a:rPr lang="ko-KR" altLang="en-US" sz="1050" dirty="0" err="1"/>
              <a:t>막노동을하며</a:t>
            </a:r>
            <a:r>
              <a:rPr lang="ko-KR" altLang="en-US" sz="1050" dirty="0"/>
              <a:t> 가족을 </a:t>
            </a:r>
            <a:r>
              <a:rPr lang="ko-KR" altLang="en-US" sz="1050" dirty="0" smtClean="0"/>
              <a:t>돌보아가던 중</a:t>
            </a:r>
            <a:r>
              <a:rPr lang="en-US" altLang="ko-KR" sz="1050" dirty="0"/>
              <a:t>, </a:t>
            </a:r>
            <a:r>
              <a:rPr lang="ko-KR" altLang="en-US" sz="1050" dirty="0"/>
              <a:t>코리아 갓 탤런트시즌</a:t>
            </a:r>
            <a:r>
              <a:rPr lang="en-US" altLang="ko-KR" sz="1050" dirty="0"/>
              <a:t>2 </a:t>
            </a:r>
            <a:r>
              <a:rPr lang="ko-KR" altLang="en-US" sz="1050" dirty="0" err="1"/>
              <a:t>탤런트위크</a:t>
            </a:r>
            <a:r>
              <a:rPr lang="ko-KR" altLang="en-US" sz="1050" dirty="0"/>
              <a:t> 최종 그룹미션에서 팀원과의 불화로 안타깝게 탈락하며 음악의 꿈을 불지폈고</a:t>
            </a:r>
            <a:r>
              <a:rPr lang="en-US" altLang="ko-KR" sz="1050" dirty="0"/>
              <a:t>, “</a:t>
            </a:r>
            <a:r>
              <a:rPr lang="ko-KR" altLang="en-US" sz="1050" dirty="0"/>
              <a:t>이 시대의 아버지상”으로 방송에 조명되어 사회적인 </a:t>
            </a:r>
            <a:r>
              <a:rPr lang="ko-KR" altLang="en-US" sz="1050" dirty="0" smtClean="0"/>
              <a:t>이슈를 타고 </a:t>
            </a:r>
            <a:r>
              <a:rPr lang="ko-KR" altLang="en-US" sz="1050" dirty="0"/>
              <a:t>백지연의 </a:t>
            </a:r>
            <a:r>
              <a:rPr lang="ko-KR" altLang="en-US" sz="1050" dirty="0" err="1"/>
              <a:t>피플인사이드에까지</a:t>
            </a:r>
            <a:r>
              <a:rPr lang="ko-KR" altLang="en-US" sz="1050" dirty="0"/>
              <a:t> 출연을 </a:t>
            </a:r>
            <a:r>
              <a:rPr lang="ko-KR" altLang="en-US" sz="1050" dirty="0" smtClean="0"/>
              <a:t>한 후</a:t>
            </a:r>
            <a:r>
              <a:rPr lang="en-US" altLang="ko-KR" sz="1050" dirty="0"/>
              <a:t>, 44</a:t>
            </a:r>
            <a:r>
              <a:rPr lang="ko-KR" altLang="en-US" sz="1050" dirty="0"/>
              <a:t>세의 나이에 탯줄이 </a:t>
            </a:r>
            <a:r>
              <a:rPr lang="en-US" altLang="ko-KR" sz="1050" dirty="0"/>
              <a:t>4</a:t>
            </a:r>
            <a:r>
              <a:rPr lang="ko-KR" altLang="en-US" sz="1050" dirty="0"/>
              <a:t>번이나 묶였지만 기적적으로 태어난 늦둥이 아들을 얻어 인생의 </a:t>
            </a:r>
            <a:r>
              <a:rPr lang="ko-KR" altLang="en-US" sz="1050" dirty="0" err="1"/>
              <a:t>새희망과</a:t>
            </a:r>
            <a:r>
              <a:rPr lang="ko-KR" altLang="en-US" sz="1050" dirty="0"/>
              <a:t> 감사함으로 </a:t>
            </a:r>
            <a:r>
              <a:rPr lang="ko-KR" altLang="en-US" sz="1050" dirty="0" smtClean="0"/>
              <a:t>새 삶을 </a:t>
            </a:r>
            <a:r>
              <a:rPr lang="ko-KR" altLang="en-US" sz="1050" dirty="0"/>
              <a:t>살아가는 </a:t>
            </a:r>
            <a:endParaRPr lang="en-US" altLang="ko-KR" sz="1050" dirty="0" smtClean="0"/>
          </a:p>
          <a:p>
            <a:pPr fontAlgn="base"/>
            <a:r>
              <a:rPr lang="ko-KR" altLang="en-US" sz="1050" dirty="0" err="1" smtClean="0"/>
              <a:t>두아이의</a:t>
            </a:r>
            <a:r>
              <a:rPr lang="ko-KR" altLang="en-US" sz="1050" dirty="0" smtClean="0"/>
              <a:t> </a:t>
            </a:r>
            <a:r>
              <a:rPr lang="ko-KR" altLang="en-US" sz="1050" dirty="0"/>
              <a:t>아빠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총신대 성악 중퇴</a:t>
            </a:r>
            <a:r>
              <a:rPr lang="en-US" altLang="ko-KR" sz="1050" dirty="0"/>
              <a:t>/</a:t>
            </a:r>
            <a:r>
              <a:rPr lang="ko-KR" altLang="en-US" sz="1050" dirty="0"/>
              <a:t>한양대 최고경영자 과정</a:t>
            </a:r>
            <a:r>
              <a:rPr lang="en-US" altLang="ko-KR" sz="1050" dirty="0"/>
              <a:t>/</a:t>
            </a:r>
            <a:r>
              <a:rPr lang="ko-KR" altLang="en-US" sz="1050" dirty="0"/>
              <a:t>명지대 사회교육원 실용음악 과정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인천 남성합창단원</a:t>
            </a:r>
            <a:r>
              <a:rPr lang="en-US" altLang="ko-KR" sz="1050" dirty="0"/>
              <a:t>/</a:t>
            </a:r>
            <a:r>
              <a:rPr lang="ko-KR" altLang="en-US" sz="1050" dirty="0" err="1"/>
              <a:t>소울싱어즈</a:t>
            </a:r>
            <a:r>
              <a:rPr lang="ko-KR" altLang="en-US" sz="1050" dirty="0"/>
              <a:t> 단원으로 </a:t>
            </a:r>
            <a:r>
              <a:rPr lang="en-US" altLang="ko-KR" sz="1050" dirty="0"/>
              <a:t>50</a:t>
            </a:r>
            <a:r>
              <a:rPr lang="ko-KR" altLang="en-US" sz="1050" dirty="0" err="1"/>
              <a:t>여회</a:t>
            </a:r>
            <a:r>
              <a:rPr lang="ko-KR" altLang="en-US" sz="1050" dirty="0"/>
              <a:t> 공연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 err="1"/>
              <a:t>내리교회</a:t>
            </a:r>
            <a:r>
              <a:rPr lang="ko-KR" altLang="en-US" sz="1050" dirty="0"/>
              <a:t> 시온찬양대 테너 솔리스트</a:t>
            </a:r>
          </a:p>
          <a:p>
            <a:pPr fontAlgn="base"/>
            <a:r>
              <a:rPr lang="en-US" altLang="ko-KR" sz="1050" dirty="0"/>
              <a:t>-(</a:t>
            </a:r>
            <a:r>
              <a:rPr lang="ko-KR" altLang="en-US" sz="1050" dirty="0"/>
              <a:t>주</a:t>
            </a:r>
            <a:r>
              <a:rPr lang="en-US" altLang="ko-KR" sz="1050" dirty="0"/>
              <a:t>)</a:t>
            </a:r>
            <a:r>
              <a:rPr lang="ko-KR" altLang="en-US" sz="1050" dirty="0" err="1"/>
              <a:t>유민코퍼레이션</a:t>
            </a:r>
            <a:r>
              <a:rPr lang="ko-KR" altLang="en-US" sz="1050" dirty="0"/>
              <a:t> </a:t>
            </a:r>
            <a:r>
              <a:rPr lang="en-US" altLang="ko-KR" sz="1050" dirty="0"/>
              <a:t>/ (</a:t>
            </a:r>
            <a:r>
              <a:rPr lang="ko-KR" altLang="en-US" sz="1050" dirty="0"/>
              <a:t>주</a:t>
            </a:r>
            <a:r>
              <a:rPr lang="en-US" altLang="ko-KR" sz="1050" dirty="0"/>
              <a:t>)GMKF </a:t>
            </a:r>
            <a:r>
              <a:rPr lang="ko-KR" altLang="en-US" sz="1050" dirty="0"/>
              <a:t>대표이사 역임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현</a:t>
            </a:r>
            <a:r>
              <a:rPr lang="en-US" altLang="ko-KR" sz="1050" dirty="0"/>
              <a:t>, </a:t>
            </a:r>
            <a:r>
              <a:rPr lang="ko-KR" altLang="en-US" sz="1050" dirty="0" smtClean="0"/>
              <a:t>㈜수산기업 상무이사</a:t>
            </a:r>
            <a:endParaRPr lang="ko-KR" altLang="en-US" sz="1050" dirty="0"/>
          </a:p>
        </p:txBody>
      </p:sp>
      <p:sp>
        <p:nvSpPr>
          <p:cNvPr id="7" name="직사각형 6"/>
          <p:cNvSpPr/>
          <p:nvPr/>
        </p:nvSpPr>
        <p:spPr>
          <a:xfrm>
            <a:off x="4603844" y="1547500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>
                <a:latin typeface="HY울릉도M" pitchFamily="18" charset="-127"/>
                <a:ea typeface="HY울릉도M" pitchFamily="18" charset="-127"/>
              </a:rPr>
              <a:t>조덕현</a:t>
            </a:r>
            <a:r>
              <a:rPr lang="en-US" altLang="ko-KR" b="1" dirty="0" smtClean="0">
                <a:latin typeface="HY울릉도M" pitchFamily="18" charset="-127"/>
                <a:ea typeface="HY울릉도M" pitchFamily="18" charset="-127"/>
              </a:rPr>
              <a:t>(1969</a:t>
            </a:r>
            <a:r>
              <a:rPr lang="ko-KR" altLang="en-US" b="1" dirty="0" smtClean="0">
                <a:latin typeface="HY울릉도M" pitchFamily="18" charset="-127"/>
                <a:ea typeface="HY울릉도M" pitchFamily="18" charset="-127"/>
              </a:rPr>
              <a:t>년 부산출생</a:t>
            </a:r>
            <a:r>
              <a:rPr lang="en-US" altLang="ko-KR" b="1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34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29124" y="2000240"/>
            <a:ext cx="35302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050" dirty="0" smtClean="0"/>
              <a:t>-</a:t>
            </a:r>
            <a:r>
              <a:rPr lang="en-US" altLang="ko-KR" sz="1050" dirty="0"/>
              <a:t>2001</a:t>
            </a:r>
            <a:r>
              <a:rPr lang="ko-KR" altLang="en-US" sz="1050" dirty="0"/>
              <a:t>년 그리스도대학교 성악과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휴학 후 밴드 </a:t>
            </a:r>
            <a:r>
              <a:rPr lang="en-US" altLang="ko-KR" sz="1050" dirty="0"/>
              <a:t>the Halo </a:t>
            </a:r>
            <a:r>
              <a:rPr lang="ko-KR" altLang="en-US" sz="1050" dirty="0"/>
              <a:t>결성하고 </a:t>
            </a:r>
            <a:r>
              <a:rPr lang="en-US" altLang="ko-KR" sz="1050" dirty="0"/>
              <a:t>1</a:t>
            </a:r>
            <a:r>
              <a:rPr lang="ko-KR" altLang="en-US" sz="1050" dirty="0" err="1"/>
              <a:t>년여동안</a:t>
            </a:r>
            <a:r>
              <a:rPr lang="ko-KR" altLang="en-US" sz="1050" dirty="0"/>
              <a:t> 활동 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군 제대 후 </a:t>
            </a:r>
            <a:r>
              <a:rPr lang="en-US" altLang="ko-KR" sz="1050" dirty="0"/>
              <a:t>2006</a:t>
            </a:r>
            <a:r>
              <a:rPr lang="ko-KR" altLang="en-US" sz="1050" dirty="0"/>
              <a:t>년부터 </a:t>
            </a:r>
            <a:r>
              <a:rPr lang="en-US" altLang="ko-KR" sz="1050" dirty="0"/>
              <a:t>1</a:t>
            </a:r>
            <a:r>
              <a:rPr lang="ko-KR" altLang="en-US" sz="1050" dirty="0"/>
              <a:t>년간 필리핀 교사 선교사역</a:t>
            </a:r>
          </a:p>
          <a:p>
            <a:pPr fontAlgn="base"/>
            <a:r>
              <a:rPr lang="en-US" altLang="ko-KR" sz="1050" dirty="0"/>
              <a:t>-2010</a:t>
            </a:r>
            <a:r>
              <a:rPr lang="ko-KR" altLang="en-US" sz="1050" dirty="0"/>
              <a:t>년 </a:t>
            </a:r>
            <a:r>
              <a:rPr lang="ko-KR" altLang="en-US" sz="1050" dirty="0" err="1"/>
              <a:t>팝페라그룹</a:t>
            </a:r>
            <a:r>
              <a:rPr lang="ko-KR" altLang="en-US" sz="1050" dirty="0"/>
              <a:t> </a:t>
            </a:r>
            <a:r>
              <a:rPr lang="en-US" altLang="ko-KR" sz="1050" dirty="0"/>
              <a:t>k4 </a:t>
            </a:r>
            <a:r>
              <a:rPr lang="ko-KR" altLang="en-US" sz="1050" dirty="0"/>
              <a:t>결성하였으나 기획사의 음반관련 약속 불이행으로 인해 </a:t>
            </a:r>
            <a:r>
              <a:rPr lang="en-US" altLang="ko-KR" sz="1050" dirty="0"/>
              <a:t>k4</a:t>
            </a:r>
            <a:r>
              <a:rPr lang="ko-KR" altLang="en-US" sz="1050" dirty="0"/>
              <a:t>해체</a:t>
            </a:r>
          </a:p>
          <a:p>
            <a:pPr fontAlgn="base"/>
            <a:r>
              <a:rPr lang="en-US" altLang="ko-KR" sz="1050" dirty="0"/>
              <a:t>-2011 </a:t>
            </a:r>
            <a:r>
              <a:rPr lang="ko-KR" altLang="en-US" sz="1050" dirty="0" err="1"/>
              <a:t>다른회사에서</a:t>
            </a:r>
            <a:r>
              <a:rPr lang="ko-KR" altLang="en-US" sz="1050" dirty="0"/>
              <a:t> 솔로 준비 중 회사가 부도로 모든 음악 활동을 접고</a:t>
            </a:r>
            <a:r>
              <a:rPr lang="en-US" altLang="ko-KR" sz="1050" dirty="0"/>
              <a:t>, 6</a:t>
            </a:r>
            <a:r>
              <a:rPr lang="ko-KR" altLang="en-US" sz="1050" dirty="0"/>
              <a:t>개월간 골프장 캐디로 일함</a:t>
            </a:r>
            <a:r>
              <a:rPr lang="en-US" altLang="ko-KR" sz="1050" dirty="0"/>
              <a:t>.</a:t>
            </a:r>
            <a:endParaRPr lang="ko-KR" altLang="en-US" sz="1050" dirty="0"/>
          </a:p>
          <a:p>
            <a:pPr fontAlgn="base"/>
            <a:r>
              <a:rPr lang="en-US" altLang="ko-KR" sz="1050" dirty="0"/>
              <a:t>-2012</a:t>
            </a:r>
            <a:r>
              <a:rPr lang="ko-KR" altLang="en-US" sz="1050" dirty="0"/>
              <a:t>년 우연한 기회로 코리아 갓 </a:t>
            </a:r>
            <a:r>
              <a:rPr lang="ko-KR" altLang="en-US" sz="1050" dirty="0" err="1"/>
              <a:t>텔런트</a:t>
            </a:r>
            <a:r>
              <a:rPr lang="ko-KR" altLang="en-US" sz="1050" dirty="0"/>
              <a:t> 시즌</a:t>
            </a:r>
            <a:r>
              <a:rPr lang="en-US" altLang="ko-KR" sz="1050" dirty="0"/>
              <a:t>2 </a:t>
            </a:r>
            <a:r>
              <a:rPr lang="ko-KR" altLang="en-US" sz="1050" dirty="0" err="1"/>
              <a:t>탤런트위크</a:t>
            </a:r>
            <a:r>
              <a:rPr lang="ko-KR" altLang="en-US" sz="1050" dirty="0"/>
              <a:t> 최종 그룹미션에서 안타깝게 </a:t>
            </a:r>
            <a:r>
              <a:rPr lang="ko-KR" altLang="en-US" sz="1050" dirty="0" err="1"/>
              <a:t>탈락한후</a:t>
            </a:r>
            <a:r>
              <a:rPr lang="en-US" altLang="ko-KR" sz="1050" dirty="0"/>
              <a:t>, </a:t>
            </a:r>
            <a:r>
              <a:rPr lang="ko-KR" altLang="en-US" sz="1050" dirty="0"/>
              <a:t>현재 </a:t>
            </a:r>
            <a:r>
              <a:rPr lang="ko-KR" altLang="en-US" sz="1050" dirty="0" err="1"/>
              <a:t>팝페라</a:t>
            </a:r>
            <a:r>
              <a:rPr lang="ko-KR" altLang="en-US" sz="1050" dirty="0"/>
              <a:t> 가수로의 학업과 </a:t>
            </a:r>
            <a:r>
              <a:rPr lang="ko-KR" altLang="en-US" sz="1050" dirty="0" err="1"/>
              <a:t>공연활동중</a:t>
            </a:r>
            <a:endParaRPr lang="ko-KR" altLang="en-US" sz="1050" dirty="0"/>
          </a:p>
          <a:p>
            <a:pPr fontAlgn="base"/>
            <a:r>
              <a:rPr lang="en-US" altLang="ko-KR" sz="1050" dirty="0"/>
              <a:t>2001 </a:t>
            </a:r>
            <a:r>
              <a:rPr lang="ko-KR" altLang="en-US" sz="1050" dirty="0"/>
              <a:t>오페라 </a:t>
            </a:r>
            <a:r>
              <a:rPr lang="ko-KR" altLang="en-US" sz="1050" dirty="0" err="1"/>
              <a:t>피가로의</a:t>
            </a:r>
            <a:r>
              <a:rPr lang="ko-KR" altLang="en-US" sz="1050" dirty="0"/>
              <a:t> 결혼 예술의 전당 공연 출연</a:t>
            </a:r>
          </a:p>
          <a:p>
            <a:pPr fontAlgn="base"/>
            <a:r>
              <a:rPr lang="en-US" altLang="ko-KR" sz="1050" dirty="0"/>
              <a:t>-2010 </a:t>
            </a:r>
            <a:r>
              <a:rPr lang="ko-KR" altLang="en-US" sz="1050" dirty="0"/>
              <a:t>충주 </a:t>
            </a:r>
            <a:r>
              <a:rPr lang="en-US" altLang="ko-KR" sz="1050" dirty="0"/>
              <a:t>KBS </a:t>
            </a:r>
            <a:r>
              <a:rPr lang="ko-KR" altLang="en-US" sz="1050" dirty="0"/>
              <a:t>송년의 밤 축하공연 게스트</a:t>
            </a:r>
          </a:p>
          <a:p>
            <a:pPr fontAlgn="base"/>
            <a:r>
              <a:rPr lang="en-US" altLang="ko-KR" sz="1050" dirty="0"/>
              <a:t>-2010 </a:t>
            </a:r>
            <a:r>
              <a:rPr lang="ko-KR" altLang="en-US" sz="1050" dirty="0"/>
              <a:t>충주 </a:t>
            </a:r>
            <a:r>
              <a:rPr lang="en-US" altLang="ko-KR" sz="1050" dirty="0"/>
              <a:t>MBC </a:t>
            </a:r>
            <a:r>
              <a:rPr lang="ko-KR" altLang="en-US" sz="1050" dirty="0"/>
              <a:t>라디오 게스트 출연</a:t>
            </a:r>
          </a:p>
          <a:p>
            <a:pPr fontAlgn="base"/>
            <a:r>
              <a:rPr lang="en-US" altLang="ko-KR" sz="1050" dirty="0"/>
              <a:t>-2011 SBS </a:t>
            </a:r>
            <a:r>
              <a:rPr lang="ko-KR" altLang="en-US" sz="1050" dirty="0"/>
              <a:t>스타킹 출연</a:t>
            </a:r>
            <a:r>
              <a:rPr lang="en-US" altLang="ko-KR" sz="1050" dirty="0"/>
              <a:t>/KBS </a:t>
            </a:r>
            <a:r>
              <a:rPr lang="ko-KR" altLang="en-US" sz="1050" dirty="0" err="1"/>
              <a:t>일대백</a:t>
            </a:r>
            <a:r>
              <a:rPr lang="ko-KR" altLang="en-US" sz="1050" dirty="0"/>
              <a:t> 출연</a:t>
            </a:r>
          </a:p>
          <a:p>
            <a:pPr fontAlgn="base"/>
            <a:r>
              <a:rPr lang="en-US" altLang="ko-KR" sz="1050" dirty="0"/>
              <a:t>-2011 </a:t>
            </a:r>
            <a:r>
              <a:rPr lang="ko-KR" altLang="en-US" sz="1050" dirty="0"/>
              <a:t>한국이주여성인권센터 포럼 축하공연</a:t>
            </a:r>
          </a:p>
          <a:p>
            <a:pPr fontAlgn="base"/>
            <a:r>
              <a:rPr lang="en-US" altLang="ko-KR" sz="1050" dirty="0"/>
              <a:t>-2012 </a:t>
            </a:r>
            <a:r>
              <a:rPr lang="ko-KR" altLang="en-US" sz="1050" dirty="0"/>
              <a:t>경기도 교사연수 세미나 축하공연 </a:t>
            </a:r>
          </a:p>
          <a:p>
            <a:pPr fontAlgn="base"/>
            <a:r>
              <a:rPr lang="en-US" altLang="ko-KR" sz="1050" dirty="0"/>
              <a:t>-2012 </a:t>
            </a:r>
            <a:r>
              <a:rPr lang="ko-KR" altLang="en-US" sz="1050" dirty="0"/>
              <a:t>성남 아트센터 오페라하우스 </a:t>
            </a:r>
            <a:r>
              <a:rPr lang="en-US" altLang="ko-KR" sz="1050" dirty="0"/>
              <a:t>'</a:t>
            </a:r>
            <a:r>
              <a:rPr lang="ko-KR" altLang="en-US" sz="1050" dirty="0" err="1"/>
              <a:t>오리엔탱고</a:t>
            </a:r>
            <a:r>
              <a:rPr lang="en-US" altLang="ko-KR" sz="1050" dirty="0"/>
              <a:t>'</a:t>
            </a:r>
            <a:r>
              <a:rPr lang="ko-KR" altLang="en-US" sz="1050" dirty="0"/>
              <a:t>의 여인의 향기 콘서트 게스트 출연</a:t>
            </a:r>
          </a:p>
          <a:p>
            <a:pPr fontAlgn="base"/>
            <a:r>
              <a:rPr lang="en-US" altLang="ko-KR" sz="1050" dirty="0"/>
              <a:t>-2012 </a:t>
            </a:r>
            <a:r>
              <a:rPr lang="ko-KR" altLang="en-US" sz="1050" dirty="0"/>
              <a:t>코리아 갓 탤런트 시즌</a:t>
            </a:r>
            <a:r>
              <a:rPr lang="en-US" altLang="ko-KR" sz="1050" dirty="0"/>
              <a:t>2 </a:t>
            </a:r>
            <a:r>
              <a:rPr lang="ko-KR" altLang="en-US" sz="1050" dirty="0"/>
              <a:t>출연</a:t>
            </a:r>
          </a:p>
          <a:p>
            <a:pPr fontAlgn="base"/>
            <a:r>
              <a:rPr lang="en-US" altLang="ko-KR" sz="1050" dirty="0"/>
              <a:t>-2012.9</a:t>
            </a:r>
            <a:r>
              <a:rPr lang="ko-KR" altLang="en-US" sz="1050" dirty="0"/>
              <a:t>월 인천 </a:t>
            </a:r>
            <a:r>
              <a:rPr lang="ko-KR" altLang="en-US" sz="1050" dirty="0" err="1"/>
              <a:t>펜타포트</a:t>
            </a:r>
            <a:r>
              <a:rPr lang="ko-KR" altLang="en-US" sz="1050" dirty="0"/>
              <a:t> 국제 음악제 </a:t>
            </a:r>
            <a:r>
              <a:rPr lang="ko-KR" altLang="en-US" sz="1050" dirty="0" err="1"/>
              <a:t>유엔젤보이스</a:t>
            </a:r>
            <a:r>
              <a:rPr lang="ko-KR" altLang="en-US" sz="1050" dirty="0"/>
              <a:t> 객원 멤버로 공연</a:t>
            </a:r>
          </a:p>
          <a:p>
            <a:pPr fontAlgn="base"/>
            <a:r>
              <a:rPr lang="en-US" altLang="ko-KR" sz="1050" dirty="0"/>
              <a:t>-2012 11</a:t>
            </a:r>
            <a:r>
              <a:rPr lang="ko-KR" altLang="en-US" sz="1050" dirty="0"/>
              <a:t>월 여성인력산업단체 포럼 </a:t>
            </a:r>
            <a:r>
              <a:rPr lang="ko-KR" altLang="en-US" sz="1050" dirty="0" smtClean="0"/>
              <a:t>축하공연</a:t>
            </a:r>
            <a:endParaRPr lang="en-US" altLang="ko-KR" sz="1050" dirty="0" smtClean="0"/>
          </a:p>
          <a:p>
            <a:pPr fontAlgn="base"/>
            <a:r>
              <a:rPr lang="en-US" altLang="ko-KR" sz="1050" b="1" dirty="0" smtClean="0"/>
              <a:t>-2013</a:t>
            </a:r>
            <a:r>
              <a:rPr lang="ko-KR" altLang="en-US" sz="1050" b="1" dirty="0" smtClean="0"/>
              <a:t>년 </a:t>
            </a:r>
            <a:r>
              <a:rPr lang="en-US" altLang="ko-KR" sz="1050" b="1" dirty="0" smtClean="0"/>
              <a:t>MBC</a:t>
            </a:r>
            <a:r>
              <a:rPr lang="ko-KR" altLang="en-US" sz="1050" b="1" dirty="0" smtClean="0"/>
              <a:t>드라마 </a:t>
            </a:r>
            <a:r>
              <a:rPr lang="en-US" altLang="ko-KR" sz="1050" b="1" dirty="0" smtClean="0"/>
              <a:t>“</a:t>
            </a:r>
            <a:r>
              <a:rPr lang="ko-KR" altLang="en-US" sz="1050" b="1" dirty="0" smtClean="0"/>
              <a:t>구가의서</a:t>
            </a:r>
            <a:r>
              <a:rPr lang="en-US" altLang="ko-KR" sz="1050" b="1" dirty="0" smtClean="0"/>
              <a:t>”OST</a:t>
            </a:r>
            <a:r>
              <a:rPr lang="ko-KR" altLang="en-US" sz="1050" b="1" dirty="0" smtClean="0"/>
              <a:t>참여</a:t>
            </a:r>
            <a:endParaRPr lang="ko-KR" altLang="en-US" sz="1050" b="1" dirty="0"/>
          </a:p>
          <a:p>
            <a:pPr fontAlgn="base"/>
            <a:endParaRPr lang="ko-KR" altLang="en-US" sz="1050" dirty="0"/>
          </a:p>
        </p:txBody>
      </p:sp>
      <p:sp>
        <p:nvSpPr>
          <p:cNvPr id="7" name="직사각형 6"/>
          <p:cNvSpPr/>
          <p:nvPr/>
        </p:nvSpPr>
        <p:spPr>
          <a:xfrm>
            <a:off x="4593951" y="1547500"/>
            <a:ext cx="2802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>
                <a:latin typeface="HY울릉도M" pitchFamily="18" charset="-127"/>
                <a:ea typeface="HY울릉도M" pitchFamily="18" charset="-127"/>
              </a:rPr>
              <a:t>최의성</a:t>
            </a:r>
            <a:r>
              <a:rPr lang="en-US" altLang="ko-KR" b="1" dirty="0" smtClean="0">
                <a:latin typeface="HY울릉도M" pitchFamily="18" charset="-127"/>
                <a:ea typeface="HY울릉도M" pitchFamily="18" charset="-127"/>
              </a:rPr>
              <a:t>(1981</a:t>
            </a:r>
            <a:r>
              <a:rPr lang="ko-KR" altLang="en-US" b="1" dirty="0" smtClean="0">
                <a:latin typeface="HY울릉도M" pitchFamily="18" charset="-127"/>
                <a:ea typeface="HY울릉도M" pitchFamily="18" charset="-127"/>
              </a:rPr>
              <a:t>년 서울출생</a:t>
            </a:r>
            <a:r>
              <a:rPr lang="en-US" altLang="ko-KR" b="1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dirty="0" smtClean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86" y="2319694"/>
            <a:ext cx="2160240" cy="324036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547664" y="1484784"/>
            <a:ext cx="2608934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Character</a:t>
            </a:r>
          </a:p>
        </p:txBody>
      </p:sp>
    </p:spTree>
    <p:extLst>
      <p:ext uri="{BB962C8B-B14F-4D97-AF65-F5344CB8AC3E}">
        <p14:creationId xmlns="" xmlns:p14="http://schemas.microsoft.com/office/powerpoint/2010/main" val="2047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5976" y="2604244"/>
            <a:ext cx="353029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050" dirty="0" smtClean="0"/>
              <a:t>바닷가의 </a:t>
            </a:r>
            <a:r>
              <a:rPr lang="ko-KR" altLang="en-US" sz="1050" dirty="0" err="1"/>
              <a:t>작은식당을</a:t>
            </a:r>
            <a:r>
              <a:rPr lang="ko-KR" altLang="en-US" sz="1050" dirty="0"/>
              <a:t> 운영하시는 어릴 때부터 유난히 예체능에 뛰어난 재능을 가지고 있었다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태권도 전라남도대표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씨름 해남군대표</a:t>
            </a:r>
          </a:p>
          <a:p>
            <a:pPr fontAlgn="base"/>
            <a:r>
              <a:rPr lang="ko-KR" altLang="en-US" sz="1050" dirty="0"/>
              <a:t>운동에 소질이 많은 스포츠 유망주였지만 중학교 </a:t>
            </a:r>
            <a:r>
              <a:rPr lang="ko-KR" altLang="en-US" sz="1050" dirty="0" err="1"/>
              <a:t>떄</a:t>
            </a:r>
            <a:r>
              <a:rPr lang="ko-KR" altLang="en-US" sz="1050" dirty="0"/>
              <a:t> 부상으로 운동을 그만 두게 되고</a:t>
            </a:r>
            <a:r>
              <a:rPr lang="en-US" altLang="ko-KR" sz="1050" dirty="0"/>
              <a:t>, </a:t>
            </a:r>
            <a:r>
              <a:rPr lang="ko-KR" altLang="en-US" sz="1050" dirty="0"/>
              <a:t>고등학교 입학 후 학교에서 전교꼴등을 하며</a:t>
            </a:r>
            <a:r>
              <a:rPr lang="en-US" altLang="ko-KR" sz="1050" dirty="0"/>
              <a:t>, </a:t>
            </a:r>
            <a:r>
              <a:rPr lang="ko-KR" altLang="en-US" sz="1050" dirty="0"/>
              <a:t>무미건조하게 살다가</a:t>
            </a:r>
            <a:r>
              <a:rPr lang="en-US" altLang="ko-KR" sz="1050" dirty="0"/>
              <a:t>, </a:t>
            </a:r>
            <a:r>
              <a:rPr lang="ko-KR" altLang="en-US" sz="1050" dirty="0"/>
              <a:t>고</a:t>
            </a:r>
            <a:r>
              <a:rPr lang="en-US" altLang="ko-KR" sz="1050" dirty="0"/>
              <a:t>3</a:t>
            </a:r>
            <a:r>
              <a:rPr lang="ko-KR" altLang="en-US" sz="1050" dirty="0"/>
              <a:t>때 음악선생님의 권유로 성악을 시작하게 되어 </a:t>
            </a:r>
            <a:r>
              <a:rPr lang="en-US" altLang="ko-KR" sz="1050" dirty="0"/>
              <a:t>1</a:t>
            </a:r>
            <a:r>
              <a:rPr lang="ko-KR" altLang="en-US" sz="1050" dirty="0"/>
              <a:t>개월 만에 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전국 </a:t>
            </a:r>
            <a:r>
              <a:rPr lang="ko-KR" altLang="en-US" sz="1050" dirty="0" err="1"/>
              <a:t>콩쿨</a:t>
            </a:r>
            <a:r>
              <a:rPr lang="ko-KR" altLang="en-US" sz="1050" dirty="0"/>
              <a:t> 대상 수상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/>
              <a:t>문화관광부 장관상 수상</a:t>
            </a:r>
          </a:p>
          <a:p>
            <a:pPr fontAlgn="base"/>
            <a:r>
              <a:rPr lang="en-US" altLang="ko-KR" sz="1050" dirty="0"/>
              <a:t>-</a:t>
            </a:r>
            <a:r>
              <a:rPr lang="ko-KR" altLang="en-US" sz="1050" dirty="0" err="1"/>
              <a:t>경희대학교</a:t>
            </a:r>
            <a:r>
              <a:rPr lang="ko-KR" altLang="en-US" sz="1050" dirty="0"/>
              <a:t> 성악과 입학</a:t>
            </a:r>
          </a:p>
          <a:p>
            <a:pPr fontAlgn="base"/>
            <a:r>
              <a:rPr lang="en-US" altLang="ko-KR" sz="1050" dirty="0"/>
              <a:t>2012</a:t>
            </a:r>
            <a:r>
              <a:rPr lang="ko-KR" altLang="en-US" sz="1050" dirty="0"/>
              <a:t>년 코리아 갓 </a:t>
            </a:r>
            <a:r>
              <a:rPr lang="ko-KR" altLang="en-US" sz="1050" dirty="0" err="1"/>
              <a:t>텔런트</a:t>
            </a:r>
            <a:r>
              <a:rPr lang="ko-KR" altLang="en-US" sz="1050" dirty="0"/>
              <a:t> 시즌</a:t>
            </a:r>
            <a:r>
              <a:rPr lang="en-US" altLang="ko-KR" sz="1050" dirty="0"/>
              <a:t>2 </a:t>
            </a:r>
            <a:r>
              <a:rPr lang="ko-KR" altLang="en-US" sz="1050" dirty="0" err="1"/>
              <a:t>파이널에</a:t>
            </a:r>
            <a:r>
              <a:rPr lang="ko-KR" altLang="en-US" sz="1050" dirty="0"/>
              <a:t> 진출하면서 전 세계적으로 이름을 알리게 됨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355976" y="1619508"/>
            <a:ext cx="385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b="1" dirty="0" smtClean="0">
                <a:latin typeface="HY울릉도M" pitchFamily="18" charset="-127"/>
                <a:ea typeface="HY울릉도M" pitchFamily="18" charset="-127"/>
              </a:rPr>
              <a:t>안세권</a:t>
            </a:r>
            <a:r>
              <a:rPr lang="en-US" altLang="ko-KR" b="1" dirty="0" smtClean="0">
                <a:latin typeface="HY울릉도M" pitchFamily="18" charset="-127"/>
                <a:ea typeface="HY울릉도M" pitchFamily="18" charset="-127"/>
              </a:rPr>
              <a:t>(1989</a:t>
            </a:r>
            <a:r>
              <a:rPr lang="ko-KR" altLang="en-US" b="1" dirty="0" smtClean="0">
                <a:latin typeface="HY울릉도M" pitchFamily="18" charset="-127"/>
                <a:ea typeface="HY울릉도M" pitchFamily="18" charset="-127"/>
              </a:rPr>
              <a:t>년 해남 땅끝마을 출생</a:t>
            </a:r>
            <a:r>
              <a:rPr lang="en-US" altLang="ko-KR" b="1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0230352" descr="EMB00000ec418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00" y="2319692"/>
            <a:ext cx="2190119" cy="306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547664" y="1484784"/>
            <a:ext cx="2608934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/>
              <a:t>Character</a:t>
            </a:r>
          </a:p>
        </p:txBody>
      </p:sp>
    </p:spTree>
    <p:extLst>
      <p:ext uri="{BB962C8B-B14F-4D97-AF65-F5344CB8AC3E}">
        <p14:creationId xmlns="" xmlns:p14="http://schemas.microsoft.com/office/powerpoint/2010/main" val="20475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412776"/>
            <a:ext cx="2520280" cy="369332"/>
          </a:xfrm>
          <a:prstGeom prst="rect">
            <a:avLst/>
          </a:prstGeom>
          <a:gradFill>
            <a:gsLst>
              <a:gs pos="0">
                <a:srgbClr val="00B0F0"/>
              </a:gs>
              <a:gs pos="7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Program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4847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HY바다M" pitchFamily="18" charset="-127"/>
                <a:ea typeface="HY바다M" pitchFamily="18" charset="-127"/>
              </a:rPr>
              <a:t>희망의 나눔 감성의 소통</a:t>
            </a:r>
            <a:endParaRPr lang="ko-KR" altLang="en-US" dirty="0">
              <a:latin typeface="HY바다M" pitchFamily="18" charset="-127"/>
              <a:ea typeface="HY바다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23536"/>
              </p:ext>
            </p:extLst>
          </p:nvPr>
        </p:nvGraphicFramePr>
        <p:xfrm>
          <a:off x="1475656" y="2492896"/>
          <a:ext cx="609600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3384376"/>
                <a:gridCol w="911424"/>
              </a:tblGrid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smtClean="0">
                          <a:solidFill>
                            <a:schemeClr val="lt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1 Stage : </a:t>
                      </a:r>
                      <a:r>
                        <a:rPr lang="ko-KR" alt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안세권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영상프로그램 및 오페라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2 Stage </a:t>
                      </a:r>
                      <a:r>
                        <a:rPr lang="en-US" altLang="ko-KR" sz="1400" kern="120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: </a:t>
                      </a:r>
                      <a:r>
                        <a:rPr lang="ko-KR" altLang="en-US" sz="1400" kern="120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최의성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영상프로그램  및 뮤지컬 자작곡</a:t>
                      </a:r>
                      <a:endParaRPr lang="ko-KR" altLang="en-US" sz="140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3 Stage : </a:t>
                      </a: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조덕현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영상프로그램 및 크로스오버 및 가요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견고딕" pitchFamily="18" charset="-127"/>
                          <a:ea typeface="HY견고딕" pitchFamily="18" charset="-127"/>
                        </a:rPr>
                        <a:t>4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Stage : 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공연시</a:t>
                      </a:r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 섭외 한 가수 및 </a:t>
                      </a:r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뮤지션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</a:tr>
              <a:tr h="5328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견고딕" pitchFamily="18" charset="-127"/>
                          <a:ea typeface="HY견고딕" pitchFamily="18" charset="-127"/>
                        </a:rPr>
                        <a:t>5 </a:t>
                      </a:r>
                      <a:r>
                        <a:rPr lang="en-US" altLang="ko-KR" sz="1400" kern="1200" dirty="0" smtClean="0">
                          <a:solidFill>
                            <a:schemeClr val="dk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+mn-cs"/>
                        </a:rPr>
                        <a:t>Stage 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1400" dirty="0" smtClean="0">
                          <a:latin typeface="HY견고딕" pitchFamily="18" charset="-127"/>
                          <a:ea typeface="HY견고딕" pitchFamily="18" charset="-127"/>
                        </a:rPr>
                        <a:t>인 가수의 </a:t>
                      </a:r>
                      <a:r>
                        <a:rPr lang="ko-KR" altLang="en-US" sz="1400" dirty="0" err="1" smtClean="0">
                          <a:latin typeface="HY견고딕" pitchFamily="18" charset="-127"/>
                          <a:ea typeface="HY견고딕" pitchFamily="18" charset="-127"/>
                        </a:rPr>
                        <a:t>협연곡</a:t>
                      </a:r>
                      <a:endParaRPr lang="ko-KR" altLang="en-US" sz="14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첨단">
  <a:themeElements>
    <a:clrScheme name="첨단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검정 타이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첨단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212</TotalTime>
  <Words>980</Words>
  <Application>Microsoft Office PowerPoint</Application>
  <PresentationFormat>화면 슬라이드 쇼(4:3)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첨단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korea</cp:lastModifiedBy>
  <cp:revision>22</cp:revision>
  <dcterms:created xsi:type="dcterms:W3CDTF">2013-02-06T03:13:31Z</dcterms:created>
  <dcterms:modified xsi:type="dcterms:W3CDTF">2013-11-07T01:29:28Z</dcterms:modified>
</cp:coreProperties>
</file>